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300" r:id="rId2"/>
    <p:sldId id="292" r:id="rId3"/>
    <p:sldId id="274" r:id="rId4"/>
    <p:sldId id="299" r:id="rId5"/>
    <p:sldId id="297" r:id="rId6"/>
    <p:sldId id="301" r:id="rId7"/>
    <p:sldId id="294" r:id="rId8"/>
    <p:sldId id="29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651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88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3BCBBB-8AE5-998E-AB6B-E53B25BA3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180EB8D-BC84-5389-1CC6-B7182E7D8ED1}"/>
              </a:ext>
            </a:extLst>
          </p:cNvPr>
          <p:cNvSpPr txBox="1"/>
          <p:nvPr/>
        </p:nvSpPr>
        <p:spPr>
          <a:xfrm>
            <a:off x="649481" y="2347605"/>
            <a:ext cx="78450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résous un problème.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42F1FD2-2AD3-9D9E-934A-4DA7E7946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6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6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EAF2908-9864-3C83-00E9-998422515C3A}"/>
              </a:ext>
            </a:extLst>
          </p:cNvPr>
          <p:cNvSpPr txBox="1"/>
          <p:nvPr/>
        </p:nvSpPr>
        <p:spPr>
          <a:xfrm>
            <a:off x="4783372" y="1090453"/>
            <a:ext cx="4035596" cy="43181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vitrine, il y a 350 macarons dont 140 au chocolat et le reste aux fruits.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5DF0F84-BDDE-5AA9-9686-52B7653AF015}"/>
              </a:ext>
            </a:extLst>
          </p:cNvPr>
          <p:cNvSpPr txBox="1"/>
          <p:nvPr/>
        </p:nvSpPr>
        <p:spPr>
          <a:xfrm>
            <a:off x="331305" y="1090453"/>
            <a:ext cx="3969125" cy="50135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boite, il y a 10 macarons.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macarons sont au chocolat, les autres sont aux fruits.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FE744ED-9CAA-EE6F-BED8-AD01AF97C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428" y="39491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B81712-E626-F9BA-60D6-9DB5BF7FD83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0E8664-DDE7-C232-ED4F-5FBB27A533E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8F8F09B-4E0B-5F51-876F-B0C9FB43FB2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3676160" y="5702192"/>
            <a:ext cx="1639185" cy="115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295762" y="560903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manque 6 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macarons aux fruits.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475920" y="3803168"/>
            <a:ext cx="2772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4 + … = 10    </a:t>
            </a:r>
          </a:p>
          <a:p>
            <a:pPr algn="ctr"/>
            <a:r>
              <a:rPr lang="fr-FR" sz="3200" dirty="0"/>
              <a:t>ou</a:t>
            </a:r>
            <a:r>
              <a:rPr lang="fr-FR" sz="3200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10 – 4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7255AA7-92F2-C72E-4F7D-5E914200754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255CEA50-6337-5833-7709-0310B602A6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53F334BB-B6A5-6B72-AE16-11670237CC0D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F5F1540-B87E-56E4-45DA-064132CB39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9856BDE-F757-E49E-0618-90D9C7EC89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41E1183-1DFF-D5A9-563A-3DABBB84F2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4365303-9F8F-AFC9-618E-6FAC61E231F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3D3378F2-5541-3BD3-49AC-696D5615E823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EEF8BD25-D388-F00F-0DAD-BB6E3C687C82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78AE2E5D-1696-E2F8-F6D4-074201D39A94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6CE1ADA-E8AE-A6EA-075E-A1FF57E245D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B1F845A-80A1-4C28-B645-8FF0CA254721}"/>
              </a:ext>
            </a:extLst>
          </p:cNvPr>
          <p:cNvSpPr txBox="1"/>
          <p:nvPr/>
        </p:nvSpPr>
        <p:spPr>
          <a:xfrm>
            <a:off x="-114647" y="921796"/>
            <a:ext cx="4038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Je cherche une partie </a:t>
            </a:r>
          </a:p>
          <a:p>
            <a:pPr algn="ctr"/>
            <a:r>
              <a:rPr lang="fr-FR" sz="2800" dirty="0">
                <a:solidFill>
                  <a:srgbClr val="C00000"/>
                </a:solidFill>
              </a:rPr>
              <a:t>des macarons.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FD678B9-D73F-736C-57F7-D90B0C3D6F66}"/>
              </a:ext>
            </a:extLst>
          </p:cNvPr>
          <p:cNvSpPr txBox="1"/>
          <p:nvPr/>
        </p:nvSpPr>
        <p:spPr>
          <a:xfrm>
            <a:off x="5265393" y="908917"/>
            <a:ext cx="4038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Je cherche une partie </a:t>
            </a:r>
          </a:p>
          <a:p>
            <a:pPr algn="ctr"/>
            <a:r>
              <a:rPr lang="fr-FR" sz="2800" dirty="0">
                <a:solidFill>
                  <a:srgbClr val="C00000"/>
                </a:solidFill>
              </a:rPr>
              <a:t>des macarons.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6E22100-A561-DDA1-EC7B-18400528201A}"/>
              </a:ext>
            </a:extLst>
          </p:cNvPr>
          <p:cNvSpPr/>
          <p:nvPr/>
        </p:nvSpPr>
        <p:spPr>
          <a:xfrm>
            <a:off x="641561" y="2596409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3D2AB62-B7F3-563E-3F9C-ECAC72A890F7}"/>
              </a:ext>
            </a:extLst>
          </p:cNvPr>
          <p:cNvSpPr/>
          <p:nvPr/>
        </p:nvSpPr>
        <p:spPr>
          <a:xfrm>
            <a:off x="1835074" y="2596409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C96B39A-2705-CE98-07AB-65B1AFB55D14}"/>
              </a:ext>
            </a:extLst>
          </p:cNvPr>
          <p:cNvSpPr/>
          <p:nvPr/>
        </p:nvSpPr>
        <p:spPr>
          <a:xfrm>
            <a:off x="573311" y="2235039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AA2333D-0C1D-5BB4-5537-819DBE428423}"/>
              </a:ext>
            </a:extLst>
          </p:cNvPr>
          <p:cNvSpPr/>
          <p:nvPr/>
        </p:nvSpPr>
        <p:spPr>
          <a:xfrm>
            <a:off x="1370452" y="2235039"/>
            <a:ext cx="908111" cy="44901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354F2D-A517-2CDE-6FFA-DC51F67F1C9D}"/>
              </a:ext>
            </a:extLst>
          </p:cNvPr>
          <p:cNvSpPr/>
          <p:nvPr/>
        </p:nvSpPr>
        <p:spPr>
          <a:xfrm>
            <a:off x="5673765" y="2505154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350 macarons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9C5156-B662-7E3A-B76D-96F8E99382D9}"/>
              </a:ext>
            </a:extLst>
          </p:cNvPr>
          <p:cNvSpPr/>
          <p:nvPr/>
        </p:nvSpPr>
        <p:spPr>
          <a:xfrm>
            <a:off x="7559669" y="3040051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03BCACB-0DEE-F9CE-202C-00F609A7562D}"/>
              </a:ext>
            </a:extLst>
          </p:cNvPr>
          <p:cNvSpPr/>
          <p:nvPr/>
        </p:nvSpPr>
        <p:spPr>
          <a:xfrm>
            <a:off x="5673765" y="3040051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140 </a:t>
            </a:r>
            <a:r>
              <a:rPr lang="fr-FR" sz="2000" dirty="0"/>
              <a:t>(choco)</a:t>
            </a:r>
            <a:endParaRPr lang="fr-FR" sz="2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53DA62-582E-AD5A-547C-415A64FDF39B}"/>
              </a:ext>
            </a:extLst>
          </p:cNvPr>
          <p:cNvSpPr txBox="1"/>
          <p:nvPr/>
        </p:nvSpPr>
        <p:spPr>
          <a:xfrm>
            <a:off x="5818508" y="4336291"/>
            <a:ext cx="2849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350 − 140 = …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36CC197-4B4B-5C61-C3C0-C1DE0B8BBD8D}"/>
              </a:ext>
            </a:extLst>
          </p:cNvPr>
          <p:cNvSpPr txBox="1"/>
          <p:nvPr/>
        </p:nvSpPr>
        <p:spPr>
          <a:xfrm>
            <a:off x="5551942" y="5554898"/>
            <a:ext cx="35586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210 macarons aux fruits.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00CBEC0-6AF2-DF1D-10F4-AE17F7526EDB}"/>
              </a:ext>
            </a:extLst>
          </p:cNvPr>
          <p:cNvSpPr txBox="1"/>
          <p:nvPr/>
        </p:nvSpPr>
        <p:spPr>
          <a:xfrm>
            <a:off x="4783372" y="1090453"/>
            <a:ext cx="4035596" cy="37253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95 cookies. Il a déjà cuit 33 cookies.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cookies reste-t-il à cuire ? </a:t>
            </a: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159AA7B-856F-826D-34A5-132580742CC0}"/>
              </a:ext>
            </a:extLst>
          </p:cNvPr>
          <p:cNvSpPr txBox="1"/>
          <p:nvPr/>
        </p:nvSpPr>
        <p:spPr>
          <a:xfrm>
            <a:off x="331305" y="1090453"/>
            <a:ext cx="4029322" cy="372537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Pour le gouter, j’ai préparé 8 cookies.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 je mange 4 cookies, combien va-t-il rester de cookies ? </a:t>
            </a: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3295004-B7C9-8E41-7FB7-710EA1455986}"/>
              </a:ext>
            </a:extLst>
          </p:cNvPr>
          <p:cNvSpPr txBox="1">
            <a:spLocks/>
          </p:cNvSpPr>
          <p:nvPr/>
        </p:nvSpPr>
        <p:spPr>
          <a:xfrm>
            <a:off x="1621428" y="39491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10864F-7A02-341E-4C0D-49296E72121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263867-A809-3C02-752F-B1FC0E7EAB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1318A55-8A64-A445-CB69-AC58EE9AF88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81" y="4691641"/>
            <a:ext cx="2451483" cy="236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7417F-547E-67D5-1085-BBF42281B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B7B90AFB-511D-6E91-5C85-90CE7B4B7BEA}"/>
              </a:ext>
            </a:extLst>
          </p:cNvPr>
          <p:cNvSpPr txBox="1"/>
          <p:nvPr/>
        </p:nvSpPr>
        <p:spPr>
          <a:xfrm>
            <a:off x="88292" y="994819"/>
            <a:ext cx="332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FB63E41-0D29-4075-7C14-C0DB289249A5}"/>
              </a:ext>
            </a:extLst>
          </p:cNvPr>
          <p:cNvSpPr txBox="1"/>
          <p:nvPr/>
        </p:nvSpPr>
        <p:spPr>
          <a:xfrm>
            <a:off x="88292" y="56580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manque 4 cookies.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D92295F-76D4-F1B7-5799-8EC2B646B54A}"/>
              </a:ext>
            </a:extLst>
          </p:cNvPr>
          <p:cNvSpPr txBox="1"/>
          <p:nvPr/>
        </p:nvSpPr>
        <p:spPr>
          <a:xfrm>
            <a:off x="475920" y="3803168"/>
            <a:ext cx="2772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4 + … = 8    </a:t>
            </a:r>
          </a:p>
          <a:p>
            <a:pPr algn="ctr"/>
            <a:r>
              <a:rPr lang="fr-FR" sz="3200" dirty="0"/>
              <a:t>ou</a:t>
            </a:r>
            <a:r>
              <a:rPr lang="fr-FR" sz="3200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8 – 4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B38F772-1D36-FE0D-2095-9315F30CB2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EF2B9D25-C5BD-9652-21AD-4DE3586F4BF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9E1220A7-83EF-5DE9-17E3-B5E8B4C3C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0347F7D-A63B-6F1B-C3E6-8B1C48AF7E26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626918B-C32B-EBF7-A4B6-ED273CBA25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64E23385-76B1-FB65-735D-09E5F22BD2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55561D8F-BA33-1AF5-A387-7BF8421817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F566AA9-E06B-8340-1B9E-46F5FE671F1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E7F57A19-2A19-2C19-48C0-88D471F51E5A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75A4F0CC-9418-A66C-6375-DF0DDFA71242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2CECAB06-3130-D604-E4D7-B117C7DE4D8A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9B7A45-FDB2-569E-6B38-2DF22905806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EE28752-CAE1-B39A-7E22-5A4F803285B8}"/>
              </a:ext>
            </a:extLst>
          </p:cNvPr>
          <p:cNvSpPr txBox="1"/>
          <p:nvPr/>
        </p:nvSpPr>
        <p:spPr>
          <a:xfrm>
            <a:off x="5679866" y="994819"/>
            <a:ext cx="332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9CBE06C1-4117-463B-ADE6-BC11A658971E}"/>
              </a:ext>
            </a:extLst>
          </p:cNvPr>
          <p:cNvSpPr/>
          <p:nvPr/>
        </p:nvSpPr>
        <p:spPr>
          <a:xfrm>
            <a:off x="662483" y="2587663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04D8EF1B-D348-7308-833C-C398FC64FC5E}"/>
              </a:ext>
            </a:extLst>
          </p:cNvPr>
          <p:cNvSpPr/>
          <p:nvPr/>
        </p:nvSpPr>
        <p:spPr>
          <a:xfrm>
            <a:off x="1855996" y="2587663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06173EB-1636-7A0C-6D81-FDE6B1DBF747}"/>
              </a:ext>
            </a:extLst>
          </p:cNvPr>
          <p:cNvSpPr/>
          <p:nvPr/>
        </p:nvSpPr>
        <p:spPr>
          <a:xfrm>
            <a:off x="594233" y="2226293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BB01F33-4ED1-CCD7-96FA-94CE3EA76775}"/>
              </a:ext>
            </a:extLst>
          </p:cNvPr>
          <p:cNvSpPr/>
          <p:nvPr/>
        </p:nvSpPr>
        <p:spPr>
          <a:xfrm>
            <a:off x="1391374" y="2226293"/>
            <a:ext cx="908111" cy="44901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6FDE07-30F1-AC86-5782-1D17BBAA1C7C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95 cookies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D6B391-A1F0-7BFE-F10D-CD1ADEC6CFE3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05C34F-0FB2-D392-416C-9ED10BE6D7C0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33 cuits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A126A9D-DB02-272A-F19A-6CA4695D8AEB}"/>
              </a:ext>
            </a:extLst>
          </p:cNvPr>
          <p:cNvSpPr txBox="1"/>
          <p:nvPr/>
        </p:nvSpPr>
        <p:spPr>
          <a:xfrm>
            <a:off x="5741251" y="5550901"/>
            <a:ext cx="35875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62 cookies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à cuire.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8B2D116-4ECC-ED35-EDF2-B4A832486108}"/>
              </a:ext>
            </a:extLst>
          </p:cNvPr>
          <p:cNvSpPr txBox="1"/>
          <p:nvPr/>
        </p:nvSpPr>
        <p:spPr>
          <a:xfrm>
            <a:off x="5882034" y="4201189"/>
            <a:ext cx="3191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95 – 33 = 62</a:t>
            </a:r>
          </a:p>
        </p:txBody>
      </p:sp>
    </p:spTree>
    <p:extLst>
      <p:ext uri="{BB962C8B-B14F-4D97-AF65-F5344CB8AC3E}">
        <p14:creationId xmlns:p14="http://schemas.microsoft.com/office/powerpoint/2010/main" val="102415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32" grpId="0"/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37061" y="2086819"/>
            <a:ext cx="7135488" cy="595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DB249E-1B78-3E16-1109-633706024811}"/>
              </a:ext>
            </a:extLst>
          </p:cNvPr>
          <p:cNvSpPr txBox="1"/>
          <p:nvPr/>
        </p:nvSpPr>
        <p:spPr>
          <a:xfrm>
            <a:off x="4783372" y="1090453"/>
            <a:ext cx="4035596" cy="43870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84 kilos de tomates, 17 kilos de tomates jaunes et le reste sont des tomates rouges. 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kilos de tomates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A59E0A3-5B36-7989-09C8-F89DB05AF8E7}"/>
              </a:ext>
            </a:extLst>
          </p:cNvPr>
          <p:cNvSpPr txBox="1"/>
          <p:nvPr/>
        </p:nvSpPr>
        <p:spPr>
          <a:xfrm>
            <a:off x="331305" y="1090453"/>
            <a:ext cx="4029322" cy="34358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y a 13 tomates sur le plant: 8 tomates vertes et les autres rouges.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tomates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3213CF06-1E16-14CE-3E7D-DC325998034D}"/>
              </a:ext>
            </a:extLst>
          </p:cNvPr>
          <p:cNvSpPr txBox="1">
            <a:spLocks/>
          </p:cNvSpPr>
          <p:nvPr/>
        </p:nvSpPr>
        <p:spPr>
          <a:xfrm>
            <a:off x="1621428" y="39491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662790-5533-FDCC-0499-B748AA075A2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3F92FC-73D5-7489-C155-22E80784FC4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B503423-94A5-9F1D-7839-C57EB1BD236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232" y="4881218"/>
            <a:ext cx="1243536" cy="18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D5736F0-047B-DF9E-5997-AC69C53D5956}"/>
              </a:ext>
            </a:extLst>
          </p:cNvPr>
          <p:cNvCxnSpPr>
            <a:cxnSpLocks/>
          </p:cNvCxnSpPr>
          <p:nvPr/>
        </p:nvCxnSpPr>
        <p:spPr>
          <a:xfrm>
            <a:off x="4572000" y="921796"/>
            <a:ext cx="0" cy="5710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095" y="97603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163304" y="1139907"/>
            <a:ext cx="3304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01449" y="5455587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5 tomates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rouges.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874423" y="4098904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8 + … = 13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9B4EFF-CFAF-E742-9297-8197560A3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5DB7E26-996D-EF8F-4EEF-39A79A7FE690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6D13917-E801-053E-9326-F39D48DB94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8E8DD44-C162-8151-DD30-DBE1C1168B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2DCA4B0-3167-7B86-8538-41E181BC1B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DDD6021-8800-13D0-6615-917CC469441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B9AA23B-71A1-5DA9-7246-9AEC8C9B8DF4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9366BE2-5FE7-0BDD-479C-79CF17D26E5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8D4546B-963B-0CF7-EF21-F04FF07073FB}"/>
              </a:ext>
            </a:extLst>
          </p:cNvPr>
          <p:cNvSpPr txBox="1"/>
          <p:nvPr/>
        </p:nvSpPr>
        <p:spPr>
          <a:xfrm>
            <a:off x="5676000" y="1124868"/>
            <a:ext cx="3304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7CEE3064-1FD4-680A-C197-53014F51B0C7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5A42CF2E-A540-4A8D-8B12-773BC2D28ECD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777A2A-933C-A9C2-EA38-63B599352180}"/>
              </a:ext>
            </a:extLst>
          </p:cNvPr>
          <p:cNvSpPr/>
          <p:nvPr/>
        </p:nvSpPr>
        <p:spPr>
          <a:xfrm>
            <a:off x="603751" y="2708148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CEC60A6-AB46-6FA3-8D0D-A0AAA4091A0D}"/>
              </a:ext>
            </a:extLst>
          </p:cNvPr>
          <p:cNvSpPr/>
          <p:nvPr/>
        </p:nvSpPr>
        <p:spPr>
          <a:xfrm>
            <a:off x="1797264" y="2708148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D00FDEB-D7F7-5A77-BED9-04787C19D451}"/>
              </a:ext>
            </a:extLst>
          </p:cNvPr>
          <p:cNvSpPr/>
          <p:nvPr/>
        </p:nvSpPr>
        <p:spPr>
          <a:xfrm>
            <a:off x="535501" y="2346778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5228AAF-207D-210B-6C53-5C46CCA0CF04}"/>
              </a:ext>
            </a:extLst>
          </p:cNvPr>
          <p:cNvSpPr/>
          <p:nvPr/>
        </p:nvSpPr>
        <p:spPr>
          <a:xfrm>
            <a:off x="1332642" y="2346778"/>
            <a:ext cx="908111" cy="44901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7700C8-F5B6-93ED-E3D9-01131D1E8D36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84 kilos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ACFA76-D04E-0955-7FB0-5EC9E5633ACA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286833-8013-CE11-59F7-9E9E78E85F58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17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4C30F2-7C51-C49E-968E-AFFA1C50E60B}"/>
              </a:ext>
            </a:extLst>
          </p:cNvPr>
          <p:cNvSpPr txBox="1"/>
          <p:nvPr/>
        </p:nvSpPr>
        <p:spPr>
          <a:xfrm>
            <a:off x="5875798" y="5455587"/>
            <a:ext cx="3078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67 kilos de tomates rouges.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A5C9F22-408C-75E4-4F15-ECDFF8144D05}"/>
              </a:ext>
            </a:extLst>
          </p:cNvPr>
          <p:cNvSpPr txBox="1"/>
          <p:nvPr/>
        </p:nvSpPr>
        <p:spPr>
          <a:xfrm>
            <a:off x="5949091" y="4099819"/>
            <a:ext cx="2738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84 – 17 = 67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29" grpId="0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6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3022</TotalTime>
  <Words>398</Words>
  <Application>Microsoft Office PowerPoint</Application>
  <PresentationFormat>Affichage à l'écran (4:3)</PresentationFormat>
  <Paragraphs>98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Je cherche en suivant les 4 étapes :</vt:lpstr>
      <vt:lpstr>Cherchez la solution au problème :</vt:lpstr>
      <vt:lpstr>Présentation PowerPoint</vt:lpstr>
      <vt:lpstr>Présentation PowerPoint</vt:lpstr>
      <vt:lpstr>Présentation PowerPoint</vt:lpstr>
      <vt:lpstr>Présentation PowerPoint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99</cp:revision>
  <dcterms:created xsi:type="dcterms:W3CDTF">2023-02-07T14:55:57Z</dcterms:created>
  <dcterms:modified xsi:type="dcterms:W3CDTF">2025-08-08T20:55:58Z</dcterms:modified>
</cp:coreProperties>
</file>